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00" autoAdjust="0"/>
  </p:normalViewPr>
  <p:slideViewPr>
    <p:cSldViewPr>
      <p:cViewPr>
        <p:scale>
          <a:sx n="103" d="100"/>
          <a:sy n="103" d="100"/>
        </p:scale>
        <p:origin x="-2826" y="2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328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75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22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87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575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4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64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08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0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175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27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3BD32-9DC4-4B3D-AABB-84DA371F1DE3}" type="datetimeFigureOut">
              <a:rPr lang="sv-SE" smtClean="0"/>
              <a:t>2017-01-04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F349F-1057-4E47-BB79-9DFDA5E0F3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717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6858000" cy="4644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18216" r="78180" b="68724"/>
          <a:stretch/>
        </p:blipFill>
        <p:spPr bwMode="auto">
          <a:xfrm>
            <a:off x="0" y="14863"/>
            <a:ext cx="6858000" cy="19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808171" y="1937324"/>
            <a:ext cx="324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INBJUDAN TILL KOMPISTRÄNING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92571" y="2213992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________________________ är inbjuden på kompisträning med mig</a:t>
            </a:r>
          </a:p>
          <a:p>
            <a:endParaRPr lang="sv-SE" dirty="0"/>
          </a:p>
          <a:p>
            <a:r>
              <a:rPr lang="sv-SE" dirty="0" smtClean="0"/>
              <a:t>________________________</a:t>
            </a:r>
          </a:p>
          <a:p>
            <a:r>
              <a:rPr lang="sv-SE" dirty="0" smtClean="0"/>
              <a:t>Datum: 2017-01-14		Samling:  </a:t>
            </a:r>
            <a:r>
              <a:rPr lang="sv-SE" dirty="0" smtClean="0"/>
              <a:t>16:30</a:t>
            </a:r>
            <a:r>
              <a:rPr lang="sv-SE" dirty="0" smtClean="0"/>
              <a:t>	Plats: Åmåls Ishall</a:t>
            </a:r>
          </a:p>
          <a:p>
            <a:r>
              <a:rPr lang="sv-SE" dirty="0" smtClean="0"/>
              <a:t>Medtag: hjälm med galler, halsskydd, skridskor och handskar eller vantar, om du inte har hjälm, skridskor eller halsskydd så finns det ett antal att </a:t>
            </a:r>
            <a:r>
              <a:rPr lang="sv-SE" dirty="0" smtClean="0"/>
              <a:t>låna.</a:t>
            </a:r>
          </a:p>
          <a:p>
            <a:r>
              <a:rPr lang="sv-SE" dirty="0" smtClean="0"/>
              <a:t>Efter träningen bjuder Åmåls SK på Pizza i cafeterian!</a:t>
            </a:r>
            <a:endParaRPr lang="sv-SE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0" y="4644046"/>
            <a:ext cx="6858000" cy="4507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t="18216" r="78180" b="68724"/>
          <a:stretch/>
        </p:blipFill>
        <p:spPr bwMode="auto">
          <a:xfrm>
            <a:off x="0" y="4644047"/>
            <a:ext cx="6858000" cy="192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1808171" y="6566508"/>
            <a:ext cx="3241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INBJUDAN TILL KOMPISTRÄNING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92571" y="6843176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________________________ är inbjuden på kompisträning med mig</a:t>
            </a:r>
          </a:p>
          <a:p>
            <a:endParaRPr lang="sv-SE" dirty="0"/>
          </a:p>
          <a:p>
            <a:r>
              <a:rPr lang="sv-SE" dirty="0" smtClean="0"/>
              <a:t>________________________</a:t>
            </a:r>
          </a:p>
          <a:p>
            <a:r>
              <a:rPr lang="sv-SE" dirty="0" smtClean="0"/>
              <a:t>Datum: 2017-01-14		Samling:  </a:t>
            </a:r>
            <a:r>
              <a:rPr lang="sv-SE" dirty="0" smtClean="0"/>
              <a:t>16:30</a:t>
            </a:r>
            <a:r>
              <a:rPr lang="sv-SE" dirty="0" smtClean="0"/>
              <a:t>	Plats: Åmåls Ishall</a:t>
            </a:r>
          </a:p>
          <a:p>
            <a:r>
              <a:rPr lang="sv-SE" dirty="0" smtClean="0"/>
              <a:t>Medtag: hjälm med galler, halsskydd, skridskor och handskar eller vantar, om du inte har hjälm, skridskor eller halsskydd så finns det ett antal att låna</a:t>
            </a:r>
            <a:r>
              <a:rPr lang="sv-SE" dirty="0" smtClean="0"/>
              <a:t>.</a:t>
            </a:r>
          </a:p>
          <a:p>
            <a:r>
              <a:rPr lang="sv-SE" dirty="0"/>
              <a:t>Efter träningen bjuder Åmåls SK på Pizza i cafeterian!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85326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</Words>
  <Application>Microsoft Office PowerPoint</Application>
  <PresentationFormat>Bildspel på skärmen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Axelsson</dc:creator>
  <cp:lastModifiedBy>Daniel Axelsson</cp:lastModifiedBy>
  <cp:revision>5</cp:revision>
  <dcterms:created xsi:type="dcterms:W3CDTF">2014-11-16T13:03:21Z</dcterms:created>
  <dcterms:modified xsi:type="dcterms:W3CDTF">2017-01-04T13:57:22Z</dcterms:modified>
</cp:coreProperties>
</file>